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0"/>
  </p:notesMasterIdLst>
  <p:handoutMasterIdLst>
    <p:handoutMasterId r:id="rId11"/>
  </p:handoutMasterIdLst>
  <p:sldIdLst>
    <p:sldId id="256" r:id="rId5"/>
    <p:sldId id="257" r:id="rId6"/>
    <p:sldId id="258" r:id="rId7"/>
    <p:sldId id="260" r:id="rId8"/>
    <p:sldId id="259" r:id="rId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5FE62C-1028-4B85-FF84-EC7BB1647FD0}" v="5" dt="2023-04-04T16:26:13.91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844" autoAdjust="0"/>
  </p:normalViewPr>
  <p:slideViewPr>
    <p:cSldViewPr snapToGrid="0">
      <p:cViewPr varScale="1">
        <p:scale>
          <a:sx n="57" d="100"/>
          <a:sy n="57" d="100"/>
        </p:scale>
        <p:origin x="616" y="52"/>
      </p:cViewPr>
      <p:guideLst/>
    </p:cSldViewPr>
  </p:slideViewPr>
  <p:notesTextViewPr>
    <p:cViewPr>
      <p:scale>
        <a:sx n="1" d="1"/>
        <a:sy n="1" d="1"/>
      </p:scale>
      <p:origin x="0" y="0"/>
    </p:cViewPr>
  </p:notesTextViewPr>
  <p:notesViewPr>
    <p:cSldViewPr snapToGrid="0">
      <p:cViewPr varScale="1">
        <p:scale>
          <a:sx n="62" d="100"/>
          <a:sy n="62" d="100"/>
        </p:scale>
        <p:origin x="3154"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FB5FE62C-1028-4B85-FF84-EC7BB1647FD0}"/>
    <pc:docChg chg="modSld">
      <pc:chgData name="GOMEZ, Paula" userId="S::gomezp@who.int::c93cf399-3ed7-4230-9282-8831e3fe5ae7" providerId="AD" clId="Web-{FB5FE62C-1028-4B85-FF84-EC7BB1647FD0}" dt="2023-04-04T16:26:13.919" v="2" actId="20577"/>
      <pc:docMkLst>
        <pc:docMk/>
      </pc:docMkLst>
      <pc:sldChg chg="modSp">
        <pc:chgData name="GOMEZ, Paula" userId="S::gomezp@who.int::c93cf399-3ed7-4230-9282-8831e3fe5ae7" providerId="AD" clId="Web-{FB5FE62C-1028-4B85-FF84-EC7BB1647FD0}" dt="2023-04-04T16:26:01.043" v="0" actId="20577"/>
        <pc:sldMkLst>
          <pc:docMk/>
          <pc:sldMk cId="0" sldId="256"/>
        </pc:sldMkLst>
        <pc:spChg chg="mod">
          <ac:chgData name="GOMEZ, Paula" userId="S::gomezp@who.int::c93cf399-3ed7-4230-9282-8831e3fe5ae7" providerId="AD" clId="Web-{FB5FE62C-1028-4B85-FF84-EC7BB1647FD0}" dt="2023-04-04T16:26:01.043" v="0" actId="20577"/>
          <ac:spMkLst>
            <pc:docMk/>
            <pc:sldMk cId="0" sldId="256"/>
            <ac:spMk id="583" creationId="{00000000-0000-0000-0000-000000000000}"/>
          </ac:spMkLst>
        </pc:spChg>
      </pc:sldChg>
      <pc:sldChg chg="modSp">
        <pc:chgData name="GOMEZ, Paula" userId="S::gomezp@who.int::c93cf399-3ed7-4230-9282-8831e3fe5ae7" providerId="AD" clId="Web-{FB5FE62C-1028-4B85-FF84-EC7BB1647FD0}" dt="2023-04-04T16:26:13.919" v="2" actId="20577"/>
        <pc:sldMkLst>
          <pc:docMk/>
          <pc:sldMk cId="0" sldId="257"/>
        </pc:sldMkLst>
        <pc:spChg chg="mod">
          <ac:chgData name="GOMEZ, Paula" userId="S::gomezp@who.int::c93cf399-3ed7-4230-9282-8831e3fe5ae7" providerId="AD" clId="Web-{FB5FE62C-1028-4B85-FF84-EC7BB1647FD0}" dt="2023-04-04T16:26:13.919" v="2" actId="20577"/>
          <ac:spMkLst>
            <pc:docMk/>
            <pc:sldMk cId="0" sldId="257"/>
            <ac:spMk id="586" creationId="{00000000-0000-0000-0000-000000000000}"/>
          </ac:spMkLst>
        </pc:spChg>
      </pc:sldChg>
    </pc:docChg>
  </pc:docChgLst>
  <pc:docChgLst>
    <pc:chgData name="GOMEZ, Paula" userId="c93cf399-3ed7-4230-9282-8831e3fe5ae7" providerId="ADAL" clId="{8D38827E-DF62-4F1C-ACDA-3478A196D7C4}"/>
    <pc:docChg chg="modSld">
      <pc:chgData name="GOMEZ, Paula" userId="c93cf399-3ed7-4230-9282-8831e3fe5ae7" providerId="ADAL" clId="{8D38827E-DF62-4F1C-ACDA-3478A196D7C4}" dt="2023-04-04T16:26:38.566" v="0" actId="255"/>
      <pc:docMkLst>
        <pc:docMk/>
      </pc:docMkLst>
      <pc:sldChg chg="modSp mod">
        <pc:chgData name="GOMEZ, Paula" userId="c93cf399-3ed7-4230-9282-8831e3fe5ae7" providerId="ADAL" clId="{8D38827E-DF62-4F1C-ACDA-3478A196D7C4}" dt="2023-04-04T16:26:38.566" v="0" actId="255"/>
        <pc:sldMkLst>
          <pc:docMk/>
          <pc:sldMk cId="0" sldId="256"/>
        </pc:sldMkLst>
        <pc:spChg chg="mod">
          <ac:chgData name="GOMEZ, Paula" userId="c93cf399-3ed7-4230-9282-8831e3fe5ae7" providerId="ADAL" clId="{8D38827E-DF62-4F1C-ACDA-3478A196D7C4}" dt="2023-04-04T16:26:38.566" v="0" actId="255"/>
          <ac:spMkLst>
            <pc:docMk/>
            <pc:sldMk cId="0" sldId="256"/>
            <ac:spMk id="58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a:extLst>
              <a:ext uri="{FF2B5EF4-FFF2-40B4-BE49-F238E27FC236}">
                <a16:creationId xmlns:a16="http://schemas.microsoft.com/office/drawing/2014/main" id="{B8A6C6CB-E0AE-9455-E0C1-FFDAAFF9F02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a:p>
        </p:txBody>
      </p:sp>
      <p:sp>
        <p:nvSpPr>
          <p:cNvPr id="3" name="Dátum helye 2">
            <a:extLst>
              <a:ext uri="{FF2B5EF4-FFF2-40B4-BE49-F238E27FC236}">
                <a16:creationId xmlns:a16="http://schemas.microsoft.com/office/drawing/2014/main" id="{5134D8D6-AB29-5DDA-D24B-10AFF0BD0B0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34A449-F0B0-4B44-94A7-778AB016F33E}" type="datetimeFigureOut">
              <a:rPr lang="hu-HU" smtClean="0"/>
              <a:t>2023. 04. 04.</a:t>
            </a:fld>
            <a:endParaRPr lang="hu-HU"/>
          </a:p>
        </p:txBody>
      </p:sp>
      <p:sp>
        <p:nvSpPr>
          <p:cNvPr id="4" name="Élőláb helye 3">
            <a:extLst>
              <a:ext uri="{FF2B5EF4-FFF2-40B4-BE49-F238E27FC236}">
                <a16:creationId xmlns:a16="http://schemas.microsoft.com/office/drawing/2014/main" id="{239A9288-4CCC-25CD-0EB7-6F7FE762821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a:p>
        </p:txBody>
      </p:sp>
      <p:sp>
        <p:nvSpPr>
          <p:cNvPr id="5" name="Dia számának helye 4">
            <a:extLst>
              <a:ext uri="{FF2B5EF4-FFF2-40B4-BE49-F238E27FC236}">
                <a16:creationId xmlns:a16="http://schemas.microsoft.com/office/drawing/2014/main" id="{0DE4CA9F-1191-FC09-6211-B3ACBDA4C2D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9BF9801-04AA-42AD-A869-DCD3289BF5B2}" type="slidenum">
              <a:rPr lang="hu-HU" smtClean="0"/>
              <a:t>‹#›</a:t>
            </a:fld>
            <a:endParaRPr lang="hu-HU"/>
          </a:p>
        </p:txBody>
      </p:sp>
    </p:spTree>
    <p:extLst>
      <p:ext uri="{BB962C8B-B14F-4D97-AF65-F5344CB8AC3E}">
        <p14:creationId xmlns:p14="http://schemas.microsoft.com/office/powerpoint/2010/main" val="24348654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77" name="Shape 577"/>
          <p:cNvSpPr>
            <a:spLocks noGrp="1" noRot="1" noChangeAspect="1"/>
          </p:cNvSpPr>
          <p:nvPr>
            <p:ph type="sldImg"/>
          </p:nvPr>
        </p:nvSpPr>
        <p:spPr>
          <a:xfrm>
            <a:off x="1143000" y="685800"/>
            <a:ext cx="4572000" cy="3429000"/>
          </a:xfrm>
          <a:prstGeom prst="rect">
            <a:avLst/>
          </a:prstGeom>
        </p:spPr>
        <p:txBody>
          <a:bodyPr/>
          <a:lstStyle/>
          <a:p>
            <a:endParaRPr/>
          </a:p>
        </p:txBody>
      </p:sp>
      <p:sp>
        <p:nvSpPr>
          <p:cNvPr id="578" name="Shape 57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Calibri"/>
      </a:defRPr>
    </a:lvl1pPr>
    <a:lvl2pPr indent="228600" latinLnBrk="0">
      <a:spcBef>
        <a:spcPts val="400"/>
      </a:spcBef>
      <a:defRPr sz="1200">
        <a:latin typeface="+mn-lt"/>
        <a:ea typeface="+mn-ea"/>
        <a:cs typeface="+mn-cs"/>
        <a:sym typeface="Calibri"/>
      </a:defRPr>
    </a:lvl2pPr>
    <a:lvl3pPr indent="457200" latinLnBrk="0">
      <a:spcBef>
        <a:spcPts val="400"/>
      </a:spcBef>
      <a:defRPr sz="1200">
        <a:latin typeface="+mn-lt"/>
        <a:ea typeface="+mn-ea"/>
        <a:cs typeface="+mn-cs"/>
        <a:sym typeface="Calibri"/>
      </a:defRPr>
    </a:lvl3pPr>
    <a:lvl4pPr indent="685800" latinLnBrk="0">
      <a:spcBef>
        <a:spcPts val="400"/>
      </a:spcBef>
      <a:defRPr sz="1200">
        <a:latin typeface="+mn-lt"/>
        <a:ea typeface="+mn-ea"/>
        <a:cs typeface="+mn-cs"/>
        <a:sym typeface="Calibri"/>
      </a:defRPr>
    </a:lvl4pPr>
    <a:lvl5pPr indent="914400" latinLnBrk="0">
      <a:spcBef>
        <a:spcPts val="400"/>
      </a:spcBef>
      <a:defRPr sz="1200">
        <a:latin typeface="+mn-lt"/>
        <a:ea typeface="+mn-ea"/>
        <a:cs typeface="+mn-cs"/>
        <a:sym typeface="Calibri"/>
      </a:defRPr>
    </a:lvl5pPr>
    <a:lvl6pPr indent="1143000" latinLnBrk="0">
      <a:spcBef>
        <a:spcPts val="400"/>
      </a:spcBef>
      <a:defRPr sz="1200">
        <a:latin typeface="+mn-lt"/>
        <a:ea typeface="+mn-ea"/>
        <a:cs typeface="+mn-cs"/>
        <a:sym typeface="Calibri"/>
      </a:defRPr>
    </a:lvl6pPr>
    <a:lvl7pPr indent="1371600" latinLnBrk="0">
      <a:spcBef>
        <a:spcPts val="400"/>
      </a:spcBef>
      <a:defRPr sz="1200">
        <a:latin typeface="+mn-lt"/>
        <a:ea typeface="+mn-ea"/>
        <a:cs typeface="+mn-cs"/>
        <a:sym typeface="Calibri"/>
      </a:defRPr>
    </a:lvl7pPr>
    <a:lvl8pPr indent="1600200" latinLnBrk="0">
      <a:spcBef>
        <a:spcPts val="400"/>
      </a:spcBef>
      <a:defRPr sz="1200">
        <a:latin typeface="+mn-lt"/>
        <a:ea typeface="+mn-ea"/>
        <a:cs typeface="+mn-cs"/>
        <a:sym typeface="Calibri"/>
      </a:defRPr>
    </a:lvl8pPr>
    <a:lvl9pPr indent="1828800" latinLnBrk="0">
      <a:spcBef>
        <a:spcPts val="400"/>
      </a:spcBef>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Shape 590"/>
          <p:cNvSpPr>
            <a:spLocks noGrp="1" noRot="1" noChangeAspect="1"/>
          </p:cNvSpPr>
          <p:nvPr>
            <p:ph type="sldImg"/>
          </p:nvPr>
        </p:nvSpPr>
        <p:spPr>
          <a:xfrm>
            <a:off x="381000" y="685800"/>
            <a:ext cx="6096000" cy="3429000"/>
          </a:xfrm>
          <a:prstGeom prst="rect">
            <a:avLst/>
          </a:prstGeom>
        </p:spPr>
        <p:txBody>
          <a:bodyPr/>
          <a:lstStyle/>
          <a:p>
            <a:endParaRPr/>
          </a:p>
        </p:txBody>
      </p:sp>
      <p:sp>
        <p:nvSpPr>
          <p:cNvPr id="591" name="Shape 591"/>
          <p:cNvSpPr>
            <a:spLocks noGrp="1"/>
          </p:cNvSpPr>
          <p:nvPr>
            <p:ph type="body" sz="quarter" idx="1"/>
          </p:nvPr>
        </p:nvSpPr>
        <p:spPr>
          <a:prstGeom prst="rect">
            <a:avLst/>
          </a:prstGeom>
        </p:spPr>
        <p:txBody>
          <a:bodyPr/>
          <a:lstStyle/>
          <a:p>
            <a:pPr marL="171450" indent="-171450">
              <a:buSzPct val="100000"/>
              <a:buFont typeface="Arial Narrow"/>
              <a:buChar char="•"/>
            </a:pPr>
            <a:r>
              <a:t>The facilitator in charge introduces the objectives and modalities of the daily evaluation.</a:t>
            </a:r>
          </a:p>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 name="Shape 602"/>
          <p:cNvSpPr>
            <a:spLocks noGrp="1" noRot="1" noChangeAspect="1"/>
          </p:cNvSpPr>
          <p:nvPr>
            <p:ph type="sldImg"/>
          </p:nvPr>
        </p:nvSpPr>
        <p:spPr>
          <a:xfrm>
            <a:off x="381000" y="685800"/>
            <a:ext cx="6096000" cy="3429000"/>
          </a:xfrm>
          <a:prstGeom prst="rect">
            <a:avLst/>
          </a:prstGeom>
        </p:spPr>
        <p:txBody>
          <a:bodyPr/>
          <a:lstStyle/>
          <a:p>
            <a:endParaRPr/>
          </a:p>
        </p:txBody>
      </p:sp>
      <p:sp>
        <p:nvSpPr>
          <p:cNvPr id="603" name="Shape 603"/>
          <p:cNvSpPr>
            <a:spLocks noGrp="1"/>
          </p:cNvSpPr>
          <p:nvPr>
            <p:ph type="body" sz="quarter" idx="1"/>
          </p:nvPr>
        </p:nvSpPr>
        <p:spPr>
          <a:prstGeom prst="rect">
            <a:avLst/>
          </a:prstGeom>
        </p:spPr>
        <p:txBody>
          <a:bodyPr/>
          <a:lstStyle/>
          <a:p>
            <a:endParaRPr dirty="0"/>
          </a:p>
          <a:p>
            <a:pPr marL="171450" indent="-171450">
              <a:buSzPct val="100000"/>
              <a:buFont typeface="Arial Narrow"/>
              <a:buChar char="•"/>
            </a:pPr>
            <a:r>
              <a:rPr dirty="0"/>
              <a:t>Working in groups of 5-8 participants, each group should discuss and identify </a:t>
            </a:r>
            <a:r>
              <a:rPr lang="fr-FR" dirty="0"/>
              <a:t>3</a:t>
            </a:r>
            <a:r>
              <a:rPr dirty="0"/>
              <a:t> aspects of the day – content, methodologies, group dynamics, facilitation, etc. – that went well/they liked. They must also indicate 3 aspects of the day that would need improvement. Groups will write down their points on big-size post-it of two colors.</a:t>
            </a:r>
          </a:p>
          <a:p>
            <a:pPr marL="171450" indent="-171450">
              <a:buSzPct val="100000"/>
              <a:buFont typeface="Arial Narrow"/>
              <a:buChar char="•"/>
            </a:pPr>
            <a:r>
              <a:rPr dirty="0"/>
              <a:t>The facilitator in charge collects the post-it and shares them with the facilitation team at the end of the day. The facilitation team members discuss evaluation results and identify means to address the areas that can be addressed the next day(s).</a:t>
            </a:r>
          </a:p>
          <a:p>
            <a:pPr marL="171450" indent="-171450">
              <a:buSzPct val="100000"/>
              <a:buFont typeface="Arial Narrow"/>
              <a:buChar char="•"/>
            </a:pPr>
            <a:r>
              <a:rPr dirty="0"/>
              <a:t>The next day the facilitator in charge takes 2-5’ to provide a feedback to the group on how the previous day was evaluated, indicating the actions that the facilitation team may take to address issues raised.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2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8"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9" name="Picture 14" descr="Picture 14"/>
          <p:cNvPicPr>
            <a:picLocks noChangeAspect="1"/>
          </p:cNvPicPr>
          <p:nvPr/>
        </p:nvPicPr>
        <p:blipFill>
          <a:blip r:embed="rId4"/>
          <a:stretch>
            <a:fillRect/>
          </a:stretch>
        </p:blipFill>
        <p:spPr>
          <a:xfrm>
            <a:off x="4" y="0"/>
            <a:ext cx="6560820" cy="5372100"/>
          </a:xfrm>
          <a:prstGeom prst="rect">
            <a:avLst/>
          </a:prstGeom>
          <a:ln w="12700">
            <a:miter lim="400000"/>
          </a:ln>
        </p:spPr>
      </p:pic>
      <p:pic>
        <p:nvPicPr>
          <p:cNvPr id="30"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1" name="Picture 19" descr="Picture 19"/>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32"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3"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11" name="Slide Number">
            <a:extLst>
              <a:ext uri="{FF2B5EF4-FFF2-40B4-BE49-F238E27FC236}">
                <a16:creationId xmlns:a16="http://schemas.microsoft.com/office/drawing/2014/main" id="{E01DBBC7-8E68-59E3-574F-52BA0286662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2" name="TextBox 7">
            <a:extLst>
              <a:ext uri="{FF2B5EF4-FFF2-40B4-BE49-F238E27FC236}">
                <a16:creationId xmlns:a16="http://schemas.microsoft.com/office/drawing/2014/main" id="{20191541-F324-9A26-674F-4FAD6BA0E7AE}"/>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3" name="Text Placeholder 6">
            <a:extLst>
              <a:ext uri="{FF2B5EF4-FFF2-40B4-BE49-F238E27FC236}">
                <a16:creationId xmlns:a16="http://schemas.microsoft.com/office/drawing/2014/main" id="{8323F1F9-1541-B2E7-5B07-FB6214D5198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7"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8"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9"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10"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11"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8" name="Slide Number">
            <a:extLst>
              <a:ext uri="{FF2B5EF4-FFF2-40B4-BE49-F238E27FC236}">
                <a16:creationId xmlns:a16="http://schemas.microsoft.com/office/drawing/2014/main" id="{CE6CEE2E-0361-F8A6-F5D6-CBB03CAC7EA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B3FBBCEC-D61E-2EB0-EF31-C69B7FD77725}"/>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6875417F-95D0-1DFF-466C-A79DCDA4916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6"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7"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8" name="Slide Number">
            <a:extLst>
              <a:ext uri="{FF2B5EF4-FFF2-40B4-BE49-F238E27FC236}">
                <a16:creationId xmlns:a16="http://schemas.microsoft.com/office/drawing/2014/main" id="{1D627BA8-616E-1414-0B3D-C1A36FCA7DD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45B4174E-4FD9-D9EE-E4DC-47364E8DEA1B}"/>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2DD24902-5A64-E047-C183-726FB6A5A77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41"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2"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3" name="TextBox 4"/>
          <p:cNvSpPr txBox="1"/>
          <p:nvPr/>
        </p:nvSpPr>
        <p:spPr>
          <a:xfrm>
            <a:off x="275896" y="11103"/>
            <a:ext cx="2627840"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4"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5"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E1101A2C-4B39-EA04-A3F9-62C785E81601}"/>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57711E2A-FC7C-96F7-9133-D8B57F04EDA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43FADF22-EF70-3C2E-201E-469E27482505}"/>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9"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60" name="TextBox 4"/>
          <p:cNvSpPr txBox="1"/>
          <p:nvPr/>
        </p:nvSpPr>
        <p:spPr>
          <a:xfrm>
            <a:off x="275896" y="11103"/>
            <a:ext cx="4406232"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61"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2"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D4B652BC-39C8-0AB4-EBDF-F44C3E1411B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6D25BA89-F1C4-36EF-A637-2AC5AA589B11}"/>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BB13E3D0-B980-6BEE-1A8A-12891EA8F90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6"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77"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8"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Slide Number">
            <a:extLst>
              <a:ext uri="{FF2B5EF4-FFF2-40B4-BE49-F238E27FC236}">
                <a16:creationId xmlns:a16="http://schemas.microsoft.com/office/drawing/2014/main" id="{1476CEC7-BD6A-B39E-75D2-1E75D072204C}"/>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2" name="TextBox 7">
            <a:extLst>
              <a:ext uri="{FF2B5EF4-FFF2-40B4-BE49-F238E27FC236}">
                <a16:creationId xmlns:a16="http://schemas.microsoft.com/office/drawing/2014/main" id="{F67BD767-939A-DAA1-A27B-63D4C4C156C8}"/>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3" name="Text Placeholder 6">
            <a:extLst>
              <a:ext uri="{FF2B5EF4-FFF2-40B4-BE49-F238E27FC236}">
                <a16:creationId xmlns:a16="http://schemas.microsoft.com/office/drawing/2014/main" id="{49552495-BAA0-9573-1AB1-A5A2AE34ABD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8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8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8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92"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93"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4" name="Text Placeholder 5"/>
          <p:cNvSpPr>
            <a:spLocks noGrp="1"/>
          </p:cNvSpPr>
          <p:nvPr>
            <p:ph type="body" sz="quarter" idx="21"/>
          </p:nvPr>
        </p:nvSpPr>
        <p:spPr>
          <a:xfrm>
            <a:off x="219603" y="119795"/>
            <a:ext cx="9212264" cy="62230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8" name="Slide Number">
            <a:extLst>
              <a:ext uri="{FF2B5EF4-FFF2-40B4-BE49-F238E27FC236}">
                <a16:creationId xmlns:a16="http://schemas.microsoft.com/office/drawing/2014/main" id="{89F78156-2C8A-D247-65B9-7433E4EB784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7F361D30-5694-9AEB-61B8-AC12D4BF54D7}"/>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2248BB37-EB3E-EF01-6A33-606B374E2A2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0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0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0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0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308" name="Picture 1" descr="Picture 1"/>
          <p:cNvPicPr>
            <a:picLocks noChangeAspect="1"/>
          </p:cNvPicPr>
          <p:nvPr/>
        </p:nvPicPr>
        <p:blipFill>
          <a:blip r:embed="rId4"/>
          <a:stretch>
            <a:fillRect/>
          </a:stretch>
        </p:blipFill>
        <p:spPr>
          <a:xfrm>
            <a:off x="-3" y="2"/>
            <a:ext cx="9213578" cy="716693"/>
          </a:xfrm>
          <a:prstGeom prst="rect">
            <a:avLst/>
          </a:prstGeom>
          <a:ln w="12700">
            <a:miter lim="400000"/>
          </a:ln>
        </p:spPr>
      </p:pic>
      <p:sp>
        <p:nvSpPr>
          <p:cNvPr id="30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10" name="Click to add text"/>
          <p:cNvSpPr txBox="1">
            <a:spLocks noGrp="1"/>
          </p:cNvSpPr>
          <p:nvPr>
            <p:ph type="title" hasCustomPrompt="1"/>
          </p:nvPr>
        </p:nvSpPr>
        <p:spPr>
          <a:xfrm>
            <a:off x="297713" y="70581"/>
            <a:ext cx="3571875" cy="646114"/>
          </a:xfrm>
          <a:prstGeom prst="rect">
            <a:avLst/>
          </a:prstGeom>
        </p:spPr>
        <p:txBody>
          <a:bodyPr/>
          <a:lstStyle>
            <a:lvl1pPr>
              <a:defRPr>
                <a:latin typeface="Source Sans Pro Regular"/>
                <a:ea typeface="Source Sans Pro Regular"/>
                <a:cs typeface="Source Sans Pro Regular"/>
                <a:sym typeface="Source Sans Pro Regular"/>
              </a:defRPr>
            </a:lvl1pPr>
          </a:lstStyle>
          <a:p>
            <a:r>
              <a:t>Click to add text</a:t>
            </a:r>
          </a:p>
        </p:txBody>
      </p:sp>
      <p:sp>
        <p:nvSpPr>
          <p:cNvPr id="8" name="Slide Number">
            <a:extLst>
              <a:ext uri="{FF2B5EF4-FFF2-40B4-BE49-F238E27FC236}">
                <a16:creationId xmlns:a16="http://schemas.microsoft.com/office/drawing/2014/main" id="{8815E27B-45D7-D905-E90E-8A83AB9926D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7FDBB40C-95D8-84A9-1CAC-D8757E246891}"/>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551B6440-28AF-A9C2-9C0D-6ACA9BD104F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31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1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2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2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24"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325" name="Picture 2" descr="Picture 2"/>
          <p:cNvPicPr>
            <a:picLocks noChangeAspect="1"/>
          </p:cNvPicPr>
          <p:nvPr/>
        </p:nvPicPr>
        <p:blipFill>
          <a:blip r:embed="rId4"/>
          <a:stretch>
            <a:fillRect/>
          </a:stretch>
        </p:blipFill>
        <p:spPr>
          <a:xfrm>
            <a:off x="-2" y="0"/>
            <a:ext cx="7772404" cy="946298"/>
          </a:xfrm>
          <a:prstGeom prst="rect">
            <a:avLst/>
          </a:prstGeom>
          <a:ln w="12700">
            <a:miter lim="400000"/>
          </a:ln>
        </p:spPr>
      </p:pic>
      <p:sp>
        <p:nvSpPr>
          <p:cNvPr id="326" name="Click to add text"/>
          <p:cNvSpPr txBox="1">
            <a:spLocks noGrp="1"/>
          </p:cNvSpPr>
          <p:nvPr>
            <p:ph type="title" hasCustomPrompt="1"/>
          </p:nvPr>
        </p:nvSpPr>
        <p:spPr>
          <a:xfrm>
            <a:off x="297713" y="70581"/>
            <a:ext cx="3571875" cy="646114"/>
          </a:xfrm>
          <a:prstGeom prst="rect">
            <a:avLst/>
          </a:prstGeom>
        </p:spPr>
        <p:txBody>
          <a:bodyPr/>
          <a:lstStyle>
            <a:lvl1pPr>
              <a:defRPr>
                <a:latin typeface="Source Sans Pro Regular"/>
                <a:ea typeface="Source Sans Pro Regular"/>
                <a:cs typeface="Source Sans Pro Regular"/>
                <a:sym typeface="Source Sans Pro Regular"/>
              </a:defRPr>
            </a:lvl1pPr>
          </a:lstStyle>
          <a:p>
            <a:r>
              <a:t>Click to add text</a:t>
            </a: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40"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1"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F526D794-C796-576B-1494-BD5A3268969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756C444C-B58D-FFDC-F627-171301CAF34D}"/>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2CC9AED0-FD7F-8DE6-5B78-20BD5A0BB3C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7"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8"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9" name="TextBox 8"/>
          <p:cNvSpPr txBox="1"/>
          <p:nvPr/>
        </p:nvSpPr>
        <p:spPr>
          <a:xfrm>
            <a:off x="295678" y="34062"/>
            <a:ext cx="416529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50"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1" name="TextBox 34"/>
          <p:cNvSpPr txBox="1"/>
          <p:nvPr/>
        </p:nvSpPr>
        <p:spPr>
          <a:xfrm>
            <a:off x="3166631" y="1336091"/>
            <a:ext cx="7662983" cy="4422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5" name="Group 13"/>
          <p:cNvGrpSpPr/>
          <p:nvPr/>
        </p:nvGrpSpPr>
        <p:grpSpPr>
          <a:xfrm>
            <a:off x="1296010" y="1929713"/>
            <a:ext cx="1082316" cy="3601600"/>
            <a:chOff x="0" y="0"/>
            <a:chExt cx="1082315" cy="3601600"/>
          </a:xfrm>
        </p:grpSpPr>
        <p:pic>
          <p:nvPicPr>
            <p:cNvPr id="52"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3"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4" name="Picture 16" descr="Picture 16"/>
            <p:cNvPicPr>
              <a:picLocks noChangeAspect="1"/>
            </p:cNvPicPr>
            <p:nvPr/>
          </p:nvPicPr>
          <p:blipFill>
            <a:blip r:embed="rId7"/>
            <a:stretch>
              <a:fillRect/>
            </a:stretch>
          </p:blipFill>
          <p:spPr>
            <a:xfrm>
              <a:off x="1" y="2519286"/>
              <a:ext cx="1082315" cy="1082314"/>
            </a:xfrm>
            <a:prstGeom prst="rect">
              <a:avLst/>
            </a:prstGeom>
            <a:ln w="12700" cap="flat">
              <a:noFill/>
              <a:miter lim="400000"/>
            </a:ln>
            <a:effectLst/>
          </p:spPr>
        </p:pic>
      </p:grpSp>
      <p:sp>
        <p:nvSpPr>
          <p:cNvPr id="8" name="Slide Number">
            <a:extLst>
              <a:ext uri="{FF2B5EF4-FFF2-40B4-BE49-F238E27FC236}">
                <a16:creationId xmlns:a16="http://schemas.microsoft.com/office/drawing/2014/main" id="{256E8C5F-8D6C-2DA4-1035-D0A10726622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A797D418-23E4-16EF-ACB9-A47CC5691571}"/>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A0EE94E8-93B7-D8D6-098A-D5341F4D182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5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5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5"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6"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7"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8" name="Slide Number">
            <a:extLst>
              <a:ext uri="{FF2B5EF4-FFF2-40B4-BE49-F238E27FC236}">
                <a16:creationId xmlns:a16="http://schemas.microsoft.com/office/drawing/2014/main" id="{6FA227B0-6F5B-8F7E-CB16-CFB5EB6FC5D7}"/>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3954892F-6D5E-1AB4-86E0-0B1647526F27}"/>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B394825E-7B37-84D6-FB3E-E3555328265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6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1"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2"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3" name="Text Placeholder 3"/>
          <p:cNvSpPr>
            <a:spLocks noGrp="1"/>
          </p:cNvSpPr>
          <p:nvPr>
            <p:ph type="body" sz="quarter" idx="21"/>
          </p:nvPr>
        </p:nvSpPr>
        <p:spPr>
          <a:xfrm>
            <a:off x="840325" y="2057400"/>
            <a:ext cx="3932767" cy="3811588"/>
          </a:xfrm>
          <a:prstGeom prst="rect">
            <a:avLst/>
          </a:prstGeom>
        </p:spPr>
        <p:txBody>
          <a:bodyPr/>
          <a:lstStyle/>
          <a:p>
            <a:pPr>
              <a:defRPr sz="500"/>
            </a:pPr>
            <a:endParaRPr/>
          </a:p>
        </p:txBody>
      </p:sp>
      <p:sp>
        <p:nvSpPr>
          <p:cNvPr id="8" name="Slide Number">
            <a:extLst>
              <a:ext uri="{FF2B5EF4-FFF2-40B4-BE49-F238E27FC236}">
                <a16:creationId xmlns:a16="http://schemas.microsoft.com/office/drawing/2014/main" id="{CBEDBF91-D9D2-8E7E-E6DD-56EB8E1E8AD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3DFF33E2-E15C-5842-5673-182D603BB733}"/>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07CA761A-F78B-BFDB-7CB7-2445302AD07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8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8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7"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8"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9"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29771BE3-38EF-E5AB-6C09-8B71E9655AC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C4685507-55A8-8B13-C142-26901DAA602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F618979A-54AA-57D8-2FF7-53A4676EC62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9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0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3"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5"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6"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8"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8" name="Slide Number">
            <a:extLst>
              <a:ext uri="{FF2B5EF4-FFF2-40B4-BE49-F238E27FC236}">
                <a16:creationId xmlns:a16="http://schemas.microsoft.com/office/drawing/2014/main" id="{85142EB3-8DAD-0D63-CBEB-2B4928AECD2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C83A1B8C-B0A5-F35D-049D-9E00D424AA5D}"/>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C0729D3D-5882-BF4A-789C-E2EB168D914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1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2"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3"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44590BD7-0939-1576-D724-B59A5313D1F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6D738577-63C3-89BD-88EC-FBCB981BAB26}"/>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572873B8-B6A7-B476-E277-6953305D5BE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4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 name="Slide Number">
            <a:extLst>
              <a:ext uri="{FF2B5EF4-FFF2-40B4-BE49-F238E27FC236}">
                <a16:creationId xmlns:a16="http://schemas.microsoft.com/office/drawing/2014/main" id="{CAB694E9-D88F-D343-68D0-77E1990EA45D}"/>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41EB7ABA-971D-E71F-0A28-85B1983DB278}"/>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F9ED3AFD-B784-3632-9D80-4F61B4939A4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3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3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3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3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37"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439" name="TextBox 5"/>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440" name="TextBox 6"/>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8" name="Slide Number">
            <a:extLst>
              <a:ext uri="{FF2B5EF4-FFF2-40B4-BE49-F238E27FC236}">
                <a16:creationId xmlns:a16="http://schemas.microsoft.com/office/drawing/2014/main" id="{D9B3115A-DF6F-918C-DB44-EA98676E0DD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1108779C-C9AF-44AD-0FC5-374074DF14CE}"/>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C4256F8D-506B-01FD-5E83-47FEDCB2369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6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6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6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6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6" name="Bottom band: CGH"/>
          <p:cNvSpPr txBox="1">
            <a:spLocks noGrp="1"/>
          </p:cNvSpPr>
          <p:nvPr>
            <p:ph type="title" hasCustomPrompt="1"/>
          </p:nvPr>
        </p:nvSpPr>
        <p:spPr>
          <a:xfrm>
            <a:off x="609600" y="274639"/>
            <a:ext cx="10972800" cy="1143001"/>
          </a:xfrm>
          <a:prstGeom prst="rect">
            <a:avLst/>
          </a:prstGeom>
        </p:spPr>
        <p:txBody>
          <a:bodyPr anchor="b"/>
          <a:lstStyle>
            <a:lvl1pPr>
              <a:lnSpc>
                <a:spcPts val="1200"/>
              </a:lnSpc>
              <a:defRPr sz="1100">
                <a:solidFill>
                  <a:srgbClr val="9F8C71"/>
                </a:solidFill>
                <a:latin typeface="Source Sans Pro Regular"/>
                <a:ea typeface="Source Sans Pro Regular"/>
                <a:cs typeface="Source Sans Pro Regular"/>
                <a:sym typeface="Source Sans Pro Regular"/>
              </a:defRPr>
            </a:lvl1pPr>
          </a:lstStyle>
          <a:p>
            <a:r>
              <a:t>Bottom band: CGH</a:t>
            </a:r>
          </a:p>
        </p:txBody>
      </p:sp>
      <p:sp>
        <p:nvSpPr>
          <p:cNvPr id="467" name="Body Level One…"/>
          <p:cNvSpPr txBox="1">
            <a:spLocks noGrp="1"/>
          </p:cNvSpPr>
          <p:nvPr>
            <p:ph type="body" idx="1"/>
          </p:nvPr>
        </p:nvSpPr>
        <p:spPr>
          <a:xfrm>
            <a:off x="609600" y="1545168"/>
            <a:ext cx="10972800" cy="4455585"/>
          </a:xfrm>
          <a:prstGeom prst="rect">
            <a:avLst/>
          </a:prstGeom>
        </p:spPr>
        <p:txBody>
          <a:bodyPr/>
          <a:lstStyle>
            <a:lvl1pPr marL="144653" indent="-144653">
              <a:buClr>
                <a:srgbClr val="A59988"/>
              </a:buClr>
              <a:buSzPct val="100000"/>
              <a:buChar char="▪"/>
              <a:defRPr sz="800">
                <a:solidFill>
                  <a:srgbClr val="0078A7"/>
                </a:solidFill>
              </a:defRPr>
            </a:lvl1pPr>
            <a:lvl2pPr>
              <a:buClr>
                <a:srgbClr val="A59988"/>
              </a:buClr>
              <a:defRPr sz="800">
                <a:solidFill>
                  <a:srgbClr val="0078A7"/>
                </a:solidFill>
              </a:defRPr>
            </a:lvl2pPr>
            <a:lvl3pPr>
              <a:buClr>
                <a:srgbClr val="A59988"/>
              </a:buClr>
              <a:defRPr sz="800">
                <a:solidFill>
                  <a:srgbClr val="0078A7"/>
                </a:solidFill>
              </a:defRPr>
            </a:lvl3pPr>
            <a:lvl4pPr>
              <a:buClr>
                <a:srgbClr val="A59988"/>
              </a:buClr>
              <a:defRPr sz="800">
                <a:solidFill>
                  <a:srgbClr val="0078A7"/>
                </a:solidFill>
              </a:defRPr>
            </a:lvl4pPr>
            <a:lvl5pPr>
              <a:buClr>
                <a:srgbClr val="A59988"/>
              </a:buClr>
              <a:defRPr sz="800">
                <a:solidFill>
                  <a:srgbClr val="0078A7"/>
                </a:solidFill>
              </a:defRPr>
            </a:lvl5p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A99D873A-F52D-3311-8927-0C3D3FC91CE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F5AA897F-F7D3-1C3E-8060-36926D21B3E7}"/>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8CF43759-728D-D43E-CD30-E4F730D62B3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7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7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7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81"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482" name="Body Level One…"/>
          <p:cNvSpPr txBox="1">
            <a:spLocks noGrp="1"/>
          </p:cNvSpPr>
          <p:nvPr>
            <p:ph type="body" idx="1"/>
          </p:nvPr>
        </p:nvSpPr>
        <p:spPr>
          <a:xfrm>
            <a:off x="0" y="2"/>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56EC075F-7EC2-D948-4252-4CAD3E193C1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A70FABC0-6B91-36F2-82C1-D6E82E6D00E0}"/>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0B0FE119-A1B8-8FCF-DD5A-065CCF17786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49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9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9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9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96"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8" name="Slide Number">
            <a:extLst>
              <a:ext uri="{FF2B5EF4-FFF2-40B4-BE49-F238E27FC236}">
                <a16:creationId xmlns:a16="http://schemas.microsoft.com/office/drawing/2014/main" id="{98E9ED0C-933A-7634-D67A-60D9E266E6F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1170E264-B7A2-EAB9-D9B1-BFFCE473695F}"/>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572E536C-AC51-9B69-D4FA-71A1637C11A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6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6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69" name="Click to edit Subtitle"/>
          <p:cNvSpPr txBox="1">
            <a:spLocks noGrp="1"/>
          </p:cNvSpPr>
          <p:nvPr>
            <p:ph type="title" hasCustomPrompt="1"/>
          </p:nvPr>
        </p:nvSpPr>
        <p:spPr>
          <a:xfrm>
            <a:off x="190765" y="2"/>
            <a:ext cx="6241934" cy="645664"/>
          </a:xfrm>
          <a:prstGeom prst="rect">
            <a:avLst/>
          </a:prstGeom>
        </p:spPr>
        <p:txBody>
          <a:bodyPr/>
          <a:lstStyle/>
          <a:p>
            <a:r>
              <a:t>Click to edit Subtitle</a:t>
            </a:r>
          </a:p>
        </p:txBody>
      </p:sp>
      <p:sp>
        <p:nvSpPr>
          <p:cNvPr id="70" name="Body Level One…"/>
          <p:cNvSpPr txBox="1">
            <a:spLocks noGrp="1"/>
          </p:cNvSpPr>
          <p:nvPr>
            <p:ph type="body" idx="1"/>
          </p:nvPr>
        </p:nvSpPr>
        <p:spPr>
          <a:xfrm>
            <a:off x="648587" y="1247001"/>
            <a:ext cx="1114384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ACF7DC9A-F79F-550A-29DB-EDEFDCAA55E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DF952296-F565-8B96-6C86-12584D6524B0}"/>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C93360AC-8BBE-4D84-5114-F307E74AC22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2_Subtitle slide">
    <p:spTree>
      <p:nvGrpSpPr>
        <p:cNvPr id="1" name=""/>
        <p:cNvGrpSpPr/>
        <p:nvPr/>
      </p:nvGrpSpPr>
      <p:grpSpPr>
        <a:xfrm>
          <a:off x="0" y="0"/>
          <a:ext cx="0" cy="0"/>
          <a:chOff x="0" y="0"/>
          <a:chExt cx="0" cy="0"/>
        </a:xfrm>
      </p:grpSpPr>
      <p:pic>
        <p:nvPicPr>
          <p:cNvPr id="50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0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0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0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10" name="Click to edit Subtitle"/>
          <p:cNvSpPr txBox="1">
            <a:spLocks noGrp="1"/>
          </p:cNvSpPr>
          <p:nvPr>
            <p:ph type="title" hasCustomPrompt="1"/>
          </p:nvPr>
        </p:nvSpPr>
        <p:spPr>
          <a:xfrm>
            <a:off x="190765" y="801821"/>
            <a:ext cx="5543941" cy="645664"/>
          </a:xfrm>
          <a:prstGeom prst="rect">
            <a:avLst/>
          </a:prstGeom>
        </p:spPr>
        <p:txBody>
          <a:bodyPr/>
          <a:lstStyle>
            <a:lvl1pPr>
              <a:defRPr sz="2400">
                <a:solidFill>
                  <a:srgbClr val="A2010C"/>
                </a:solidFill>
              </a:defRPr>
            </a:lvl1pPr>
          </a:lstStyle>
          <a:p>
            <a:r>
              <a:t>Click to edit Subtitle</a:t>
            </a:r>
          </a:p>
        </p:txBody>
      </p:sp>
      <p:sp>
        <p:nvSpPr>
          <p:cNvPr id="8" name="Slide Number">
            <a:extLst>
              <a:ext uri="{FF2B5EF4-FFF2-40B4-BE49-F238E27FC236}">
                <a16:creationId xmlns:a16="http://schemas.microsoft.com/office/drawing/2014/main" id="{EDA487FE-2841-A047-973B-BC4A3DBC53E1}"/>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0D1D4E06-94CA-AEFA-165D-850FAC04D602}"/>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D4F6932E-F30A-7130-71CA-9D2A2BAFBF7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pic>
        <p:nvPicPr>
          <p:cNvPr id="51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1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2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2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 name="Slide Number">
            <a:extLst>
              <a:ext uri="{FF2B5EF4-FFF2-40B4-BE49-F238E27FC236}">
                <a16:creationId xmlns:a16="http://schemas.microsoft.com/office/drawing/2014/main" id="{7FBED1AB-CE03-79E0-773D-DD6DD1E379E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1495458C-F04B-9B8E-E6F7-011EDACB45A4}"/>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9346FEF2-624D-8764-4D47-CCB16C8D6BD5}"/>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3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3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 name="Slide Number">
            <a:extLst>
              <a:ext uri="{FF2B5EF4-FFF2-40B4-BE49-F238E27FC236}">
                <a16:creationId xmlns:a16="http://schemas.microsoft.com/office/drawing/2014/main" id="{4EF05FDF-85CD-0094-0C78-CC6C4B0379E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FF253878-64D0-8FC4-07DA-C115F8C1C4C3}"/>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6837DBEE-3E9A-D1F3-CD0B-210E61CF7A7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3_Title and Content">
    <p:spTree>
      <p:nvGrpSpPr>
        <p:cNvPr id="1" name=""/>
        <p:cNvGrpSpPr/>
        <p:nvPr/>
      </p:nvGrpSpPr>
      <p:grpSpPr>
        <a:xfrm>
          <a:off x="0" y="0"/>
          <a:ext cx="0" cy="0"/>
          <a:chOff x="0" y="0"/>
          <a:chExt cx="0" cy="0"/>
        </a:xfrm>
      </p:grpSpPr>
      <p:pic>
        <p:nvPicPr>
          <p:cNvPr id="54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4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4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4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51" name="Subtitle"/>
          <p:cNvSpPr txBox="1">
            <a:spLocks noGrp="1"/>
          </p:cNvSpPr>
          <p:nvPr>
            <p:ph type="title" hasCustomPrompt="1"/>
          </p:nvPr>
        </p:nvSpPr>
        <p:spPr>
          <a:xfrm>
            <a:off x="275492" y="18260"/>
            <a:ext cx="10515601" cy="1325563"/>
          </a:xfrm>
          <a:prstGeom prst="rect">
            <a:avLst/>
          </a:prstGeom>
        </p:spPr>
        <p:txBody>
          <a:bodyPr/>
          <a:lstStyle>
            <a:lvl1pPr>
              <a:defRPr sz="2400"/>
            </a:lvl1pPr>
          </a:lstStyle>
          <a:p>
            <a:r>
              <a:t>Subtitle</a:t>
            </a:r>
          </a:p>
        </p:txBody>
      </p:sp>
      <p:sp>
        <p:nvSpPr>
          <p:cNvPr id="552" name="Body Level One…"/>
          <p:cNvSpPr txBox="1">
            <a:spLocks noGrp="1"/>
          </p:cNvSpPr>
          <p:nvPr>
            <p:ph type="body" idx="1"/>
          </p:nvPr>
        </p:nvSpPr>
        <p:spPr>
          <a:xfrm>
            <a:off x="838200" y="1825625"/>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 name="Slide Number">
            <a:extLst>
              <a:ext uri="{FF2B5EF4-FFF2-40B4-BE49-F238E27FC236}">
                <a16:creationId xmlns:a16="http://schemas.microsoft.com/office/drawing/2014/main" id="{5B221022-1108-C920-7D2C-6421B477B971}"/>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5" name="TextBox 7">
            <a:extLst>
              <a:ext uri="{FF2B5EF4-FFF2-40B4-BE49-F238E27FC236}">
                <a16:creationId xmlns:a16="http://schemas.microsoft.com/office/drawing/2014/main" id="{3969C1D1-C794-74CA-7608-5D3D2BA4D29B}"/>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6" name="Text Placeholder 6">
            <a:extLst>
              <a:ext uri="{FF2B5EF4-FFF2-40B4-BE49-F238E27FC236}">
                <a16:creationId xmlns:a16="http://schemas.microsoft.com/office/drawing/2014/main" id="{C24C84DC-45A0-87D2-612B-EB8CEEAB123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4_Title Slide">
    <p:spTree>
      <p:nvGrpSpPr>
        <p:cNvPr id="1" name=""/>
        <p:cNvGrpSpPr/>
        <p:nvPr/>
      </p:nvGrpSpPr>
      <p:grpSpPr>
        <a:xfrm>
          <a:off x="0" y="0"/>
          <a:ext cx="0" cy="0"/>
          <a:chOff x="0" y="0"/>
          <a:chExt cx="0" cy="0"/>
        </a:xfrm>
      </p:grpSpPr>
      <p:pic>
        <p:nvPicPr>
          <p:cNvPr id="56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6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6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6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66" name="Rectangle 1"/>
          <p:cNvSpPr/>
          <p:nvPr/>
        </p:nvSpPr>
        <p:spPr>
          <a:xfrm>
            <a:off x="0" y="9"/>
            <a:ext cx="12192000" cy="4354825"/>
          </a:xfrm>
          <a:prstGeom prst="rect">
            <a:avLst/>
          </a:prstGeom>
          <a:solidFill>
            <a:srgbClr val="ECF2F8"/>
          </a:solidFill>
          <a:ln w="12700">
            <a:miter lim="400000"/>
          </a:ln>
        </p:spPr>
        <p:txBody>
          <a:bodyPr lIns="45719" rIns="45719" anchor="ctr"/>
          <a:lstStyle/>
          <a:p>
            <a:pPr algn="ctr">
              <a:defRPr sz="700">
                <a:solidFill>
                  <a:srgbClr val="FFFFFF"/>
                </a:solidFill>
              </a:defRPr>
            </a:pPr>
            <a:endParaRPr/>
          </a:p>
        </p:txBody>
      </p:sp>
      <p:pic>
        <p:nvPicPr>
          <p:cNvPr id="567" name="Picture 14" descr="Picture 14"/>
          <p:cNvPicPr>
            <a:picLocks noChangeAspect="1"/>
          </p:cNvPicPr>
          <p:nvPr/>
        </p:nvPicPr>
        <p:blipFill>
          <a:blip r:embed="rId4"/>
          <a:stretch>
            <a:fillRect/>
          </a:stretch>
        </p:blipFill>
        <p:spPr>
          <a:xfrm>
            <a:off x="2" y="0"/>
            <a:ext cx="6560820" cy="5372100"/>
          </a:xfrm>
          <a:prstGeom prst="rect">
            <a:avLst/>
          </a:prstGeom>
          <a:ln w="12700">
            <a:miter lim="400000"/>
          </a:ln>
        </p:spPr>
      </p:pic>
      <p:pic>
        <p:nvPicPr>
          <p:cNvPr id="568" name="Picture 18" descr="Picture 18"/>
          <p:cNvPicPr>
            <a:picLocks noChangeAspect="1"/>
          </p:cNvPicPr>
          <p:nvPr/>
        </p:nvPicPr>
        <p:blipFill>
          <a:blip r:embed="rId5"/>
          <a:stretch>
            <a:fillRect/>
          </a:stretch>
        </p:blipFill>
        <p:spPr>
          <a:xfrm>
            <a:off x="9002486" y="5116960"/>
            <a:ext cx="2823416" cy="908686"/>
          </a:xfrm>
          <a:prstGeom prst="rect">
            <a:avLst/>
          </a:prstGeom>
          <a:ln w="12700">
            <a:miter lim="400000"/>
          </a:ln>
        </p:spPr>
      </p:pic>
      <p:pic>
        <p:nvPicPr>
          <p:cNvPr id="569" name="Picture 19" descr="Picture 19"/>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70" name="Body Level One…"/>
          <p:cNvSpPr txBox="1">
            <a:spLocks noGrp="1"/>
          </p:cNvSpPr>
          <p:nvPr>
            <p:ph type="body" sz="quarter" idx="1"/>
          </p:nvPr>
        </p:nvSpPr>
        <p:spPr>
          <a:xfrm>
            <a:off x="5436611" y="3761092"/>
            <a:ext cx="4690089" cy="914401"/>
          </a:xfrm>
          <a:prstGeom prst="rect">
            <a:avLst/>
          </a:prstGeom>
        </p:spPr>
        <p:txBody>
          <a:bodyPr/>
          <a:lstStyle>
            <a:lvl1pPr>
              <a:defRPr sz="1800"/>
            </a:lvl1pPr>
            <a:lvl2pPr>
              <a:defRPr sz="1800"/>
            </a:lvl2pPr>
            <a:lvl3pPr>
              <a:defRPr sz="1800"/>
            </a:lvl3pPr>
            <a:lvl4pPr>
              <a:defRPr sz="1800"/>
            </a:lvl4pPr>
            <a:lvl5pPr>
              <a:defRPr sz="1800"/>
            </a:lvl5pPr>
          </a:lstStyle>
          <a:p>
            <a:r>
              <a:t>Body Level One</a:t>
            </a:r>
          </a:p>
          <a:p>
            <a:pPr lvl="1"/>
            <a:r>
              <a:t>Body Level Two</a:t>
            </a:r>
          </a:p>
          <a:p>
            <a:pPr lvl="2"/>
            <a:r>
              <a:t>Body Level Three</a:t>
            </a:r>
          </a:p>
          <a:p>
            <a:pPr lvl="3"/>
            <a:r>
              <a:t>Body Level Four</a:t>
            </a:r>
          </a:p>
          <a:p>
            <a:pPr lvl="4"/>
            <a:r>
              <a:t>Body Level Five</a:t>
            </a:r>
          </a:p>
        </p:txBody>
      </p:sp>
      <p:sp>
        <p:nvSpPr>
          <p:cNvPr id="7" name="TextBox 7">
            <a:extLst>
              <a:ext uri="{FF2B5EF4-FFF2-40B4-BE49-F238E27FC236}">
                <a16:creationId xmlns:a16="http://schemas.microsoft.com/office/drawing/2014/main" id="{FBD73898-2EF4-4D88-D0EE-941915AF3DD6}"/>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8" name="Text Placeholder 6">
            <a:extLst>
              <a:ext uri="{FF2B5EF4-FFF2-40B4-BE49-F238E27FC236}">
                <a16:creationId xmlns:a16="http://schemas.microsoft.com/office/drawing/2014/main" id="{09657AFC-36FD-EF51-ED9B-1867CF2B37F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8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4"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5"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6" name="Title 1"/>
          <p:cNvSpPr txBox="1"/>
          <p:nvPr/>
        </p:nvSpPr>
        <p:spPr>
          <a:xfrm>
            <a:off x="236486" y="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7" name="Title 1"/>
          <p:cNvSpPr txBox="1"/>
          <p:nvPr/>
        </p:nvSpPr>
        <p:spPr>
          <a:xfrm>
            <a:off x="236486" y="8778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 name="Slide Number">
            <a:extLst>
              <a:ext uri="{FF2B5EF4-FFF2-40B4-BE49-F238E27FC236}">
                <a16:creationId xmlns:a16="http://schemas.microsoft.com/office/drawing/2014/main" id="{70E87F7F-A50D-B130-EBF6-68EB2E7C208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A5650EAE-6B6C-FA27-0E96-A627D596417D}"/>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1CF522FF-CEB3-C3C2-D980-7C00EE842D0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01"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2"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4"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5"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7"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8" name="Slide Number">
            <a:extLst>
              <a:ext uri="{FF2B5EF4-FFF2-40B4-BE49-F238E27FC236}">
                <a16:creationId xmlns:a16="http://schemas.microsoft.com/office/drawing/2014/main" id="{6732649D-12E3-74F0-15EE-8AC32659B2BA}"/>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AE4EC64F-34C8-AA74-CA8C-A7388BB017AF}"/>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0693AF70-A0E9-4D5B-418E-4EC792605D2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20"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21"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2"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3" name="TextBox 5"/>
          <p:cNvSpPr txBox="1"/>
          <p:nvPr/>
        </p:nvSpPr>
        <p:spPr>
          <a:xfrm>
            <a:off x="403462" y="668220"/>
            <a:ext cx="280302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2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5"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6"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8EEDBD25-9625-33EE-3935-DC5D0E3A90E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5141FD78-FC31-8E02-3E1E-588548DB02C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5F7CF141-7798-826C-90BB-352F31A5120C}"/>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40"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41"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2"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3" name="TextBox 5"/>
          <p:cNvSpPr txBox="1"/>
          <p:nvPr/>
        </p:nvSpPr>
        <p:spPr>
          <a:xfrm>
            <a:off x="403462" y="668220"/>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4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5"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6"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3711C2BA-C4F7-A09C-9DB7-4D9CAEBE865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CECF7430-18CA-429B-C06A-B2BB4135B0A3}"/>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C2217CDB-95B7-FA7A-443D-9E127BD9A0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60"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61"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2"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4" name="TextBox 6"/>
          <p:cNvSpPr txBox="1"/>
          <p:nvPr/>
        </p:nvSpPr>
        <p:spPr>
          <a:xfrm>
            <a:off x="403462" y="668220"/>
            <a:ext cx="2803026" cy="1615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65"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6"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95AF55D7-0AB7-CEC7-8B34-FB93B312B08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6A9911AD-D7D3-93AC-9BDE-DFE4FA1483DF}"/>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399B42E7-76D3-B557-49C4-74BF91B656A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80"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81"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2"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3"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4" name="TextBox 6"/>
          <p:cNvSpPr txBox="1"/>
          <p:nvPr/>
        </p:nvSpPr>
        <p:spPr>
          <a:xfrm>
            <a:off x="403462" y="668217"/>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5"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6"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E28572D9-60F9-54F8-33AB-6F94A934278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CB4391E3-BA4A-5223-153F-AC67BAC4F883}"/>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FE4B02BE-F350-8275-F81F-0A9D3CDF58A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4.png"/><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36"/>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37"/>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36"/>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37"/>
          <a:stretch>
            <a:fillRect/>
          </a:stretch>
        </p:blipFill>
        <p:spPr>
          <a:xfrm>
            <a:off x="74342" y="6310295"/>
            <a:ext cx="1548719" cy="474296"/>
          </a:xfrm>
          <a:prstGeom prst="rect">
            <a:avLst/>
          </a:prstGeom>
          <a:ln w="12700">
            <a:miter lim="400000"/>
          </a:ln>
        </p:spPr>
      </p:pic>
      <p:sp>
        <p:nvSpPr>
          <p:cNvPr id="8"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9" name="Picture 9" descr="Picture 9"/>
          <p:cNvPicPr>
            <a:picLocks noChangeAspect="1"/>
          </p:cNvPicPr>
          <p:nvPr/>
        </p:nvPicPr>
        <p:blipFill>
          <a:blip r:embed="rId38"/>
          <a:stretch>
            <a:fillRect/>
          </a:stretch>
        </p:blipFill>
        <p:spPr>
          <a:xfrm>
            <a:off x="-9625" y="-76485"/>
            <a:ext cx="12223381" cy="5582136"/>
          </a:xfrm>
          <a:prstGeom prst="rect">
            <a:avLst/>
          </a:prstGeom>
          <a:ln w="12700">
            <a:miter lim="400000"/>
          </a:ln>
        </p:spPr>
      </p:pic>
      <p:sp>
        <p:nvSpPr>
          <p:cNvPr id="10"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1" name="TextBox 5"/>
          <p:cNvSpPr txBox="1"/>
          <p:nvPr/>
        </p:nvSpPr>
        <p:spPr>
          <a:xfrm>
            <a:off x="4400182" y="2325453"/>
            <a:ext cx="3721503"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2" name="Picture 6" descr="Picture 6"/>
          <p:cNvPicPr>
            <a:picLocks noChangeAspect="1"/>
          </p:cNvPicPr>
          <p:nvPr/>
        </p:nvPicPr>
        <p:blipFill>
          <a:blip r:embed="rId39"/>
          <a:stretch>
            <a:fillRect/>
          </a:stretch>
        </p:blipFill>
        <p:spPr>
          <a:xfrm>
            <a:off x="11358371" y="138176"/>
            <a:ext cx="685801" cy="711201"/>
          </a:xfrm>
          <a:prstGeom prst="rect">
            <a:avLst/>
          </a:prstGeom>
          <a:ln w="12700">
            <a:miter lim="400000"/>
          </a:ln>
        </p:spPr>
      </p:pic>
      <p:sp>
        <p:nvSpPr>
          <p:cNvPr id="14" name="Title Text"/>
          <p:cNvSpPr txBox="1">
            <a:spLocks noGrp="1"/>
          </p:cNvSpPr>
          <p:nvPr>
            <p:ph type="title"/>
          </p:nvPr>
        </p:nvSpPr>
        <p:spPr>
          <a:xfrm>
            <a:off x="609600" y="92074"/>
            <a:ext cx="10972800" cy="15081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5"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9" name="Slide Number">
            <a:extLst>
              <a:ext uri="{FF2B5EF4-FFF2-40B4-BE49-F238E27FC236}">
                <a16:creationId xmlns:a16="http://schemas.microsoft.com/office/drawing/2014/main" id="{8E415AA0-4D5B-AA19-678F-166382FAC77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20" name="TextBox 7">
            <a:extLst>
              <a:ext uri="{FF2B5EF4-FFF2-40B4-BE49-F238E27FC236}">
                <a16:creationId xmlns:a16="http://schemas.microsoft.com/office/drawing/2014/main" id="{0D328223-02A0-6D85-DC69-02AFE257C9C4}"/>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21" name="Text Placeholder 6">
            <a:extLst>
              <a:ext uri="{FF2B5EF4-FFF2-40B4-BE49-F238E27FC236}">
                <a16:creationId xmlns:a16="http://schemas.microsoft.com/office/drawing/2014/main" id="{54C6C139-FB5A-2B2D-589E-138EDF0A4D9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4" r:id="rId25"/>
    <p:sldLayoutId id="2147483673"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1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2" name="Subtitle 2"/>
          <p:cNvGrpSpPr/>
          <p:nvPr/>
        </p:nvGrpSpPr>
        <p:grpSpPr>
          <a:xfrm>
            <a:off x="5562599" y="3709230"/>
            <a:ext cx="3785027" cy="1077216"/>
            <a:chOff x="0" y="294206"/>
            <a:chExt cx="3785025" cy="821196"/>
          </a:xfrm>
        </p:grpSpPr>
        <p:sp>
          <p:nvSpPr>
            <p:cNvPr id="580" name="Rectangle"/>
            <p:cNvSpPr/>
            <p:nvPr/>
          </p:nvSpPr>
          <p:spPr>
            <a:xfrm>
              <a:off x="0" y="294206"/>
              <a:ext cx="3785025" cy="467794"/>
            </a:xfrm>
            <a:prstGeom prst="rect">
              <a:avLst/>
            </a:prstGeom>
            <a:solidFill>
              <a:srgbClr val="FFFF00"/>
            </a:solidFill>
            <a:ln w="12700" cap="flat">
              <a:noFill/>
              <a:miter lim="400000"/>
            </a:ln>
            <a:effectLst/>
          </p:spPr>
          <p:txBody>
            <a:bodyPr wrap="square" lIns="45719" tIns="45719" rIns="45719" bIns="45719" numCol="1" anchor="t">
              <a:noAutofit/>
            </a:bodyPr>
            <a:lstStyle/>
            <a:p>
              <a:pPr algn="ctr">
                <a:spcBef>
                  <a:spcPts val="400"/>
                </a:spcBef>
                <a:defRPr>
                  <a:solidFill>
                    <a:srgbClr val="10253F"/>
                  </a:solidFill>
                  <a:latin typeface="Arial"/>
                  <a:ea typeface="Arial"/>
                  <a:cs typeface="Arial"/>
                  <a:sym typeface="Arial"/>
                </a:defRPr>
              </a:pPr>
              <a:endParaRPr/>
            </a:p>
          </p:txBody>
        </p:sp>
        <p:sp>
          <p:nvSpPr>
            <p:cNvPr id="581" name="Insert TOT dates, venue and country"/>
            <p:cNvSpPr txBox="1"/>
            <p:nvPr/>
          </p:nvSpPr>
          <p:spPr>
            <a:xfrm>
              <a:off x="91439" y="294206"/>
              <a:ext cx="3693586" cy="82119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r>
                <a:rPr dirty="0">
                  <a:highlight>
                    <a:srgbClr val="FFFF00"/>
                  </a:highlight>
                </a:rPr>
                <a:t>Insert TOT dates, venue and country</a:t>
              </a:r>
            </a:p>
          </p:txBody>
        </p:sp>
      </p:grpSp>
      <p:sp>
        <p:nvSpPr>
          <p:cNvPr id="583" name="ZoneTexte 8"/>
          <p:cNvSpPr txBox="1"/>
          <p:nvPr/>
        </p:nvSpPr>
        <p:spPr>
          <a:xfrm>
            <a:off x="426720" y="1828799"/>
            <a:ext cx="6743825"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defRPr sz="3200">
                <a:solidFill>
                  <a:srgbClr val="FFFFFF"/>
                </a:solidFill>
                <a:latin typeface="Source Sans Pro Bold"/>
                <a:ea typeface="Source Sans Pro Bold"/>
                <a:cs typeface="Source Sans Pro Bold"/>
                <a:sym typeface="Source Sans Pro Bold"/>
              </a:defRPr>
            </a:pPr>
            <a:r>
              <a:rPr sz="4400" b="1" dirty="0"/>
              <a:t>Daily evaluation</a:t>
            </a:r>
            <a:r>
              <a:rPr sz="4400" dirty="0"/>
              <a:t>​</a:t>
            </a:r>
          </a:p>
        </p:txBody>
      </p:sp>
      <p:sp>
        <p:nvSpPr>
          <p:cNvPr id="584" name="TextBox 1"/>
          <p:cNvSpPr txBox="1"/>
          <p:nvPr/>
        </p:nvSpPr>
        <p:spPr>
          <a:xfrm>
            <a:off x="405245" y="709917"/>
            <a:ext cx="2468565" cy="675641"/>
          </a:xfrm>
          <a:prstGeom prst="rect">
            <a:avLst/>
          </a:prstGeom>
          <a:solidFill>
            <a:srgbClr val="FFFF0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a:latin typeface="Source Sans Pro Regular"/>
                <a:ea typeface="Source Sans Pro Regular"/>
                <a:cs typeface="Source Sans Pro Regular"/>
                <a:sym typeface="Source Sans Pro Regular"/>
              </a:defRPr>
            </a:lvl1pPr>
          </a:lstStyle>
          <a:p>
            <a:r>
              <a:t>Insert country/institution logo</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 name="Rectangle 2"/>
          <p:cNvSpPr txBox="1">
            <a:spLocks noGrp="1"/>
          </p:cNvSpPr>
          <p:nvPr>
            <p:ph type="title"/>
          </p:nvPr>
        </p:nvSpPr>
        <p:spPr>
          <a:xfrm>
            <a:off x="317090" y="0"/>
            <a:ext cx="3276600" cy="1932378"/>
          </a:xfrm>
          <a:prstGeom prst="rect">
            <a:avLst/>
          </a:prstGeom>
        </p:spPr>
        <p:txBody>
          <a:bodyPr lIns="45719" tIns="45720" rIns="45719" bIns="45720" anchor="ctr">
            <a:normAutofit/>
          </a:bodyPr>
          <a:lstStyle/>
          <a:p>
            <a:r>
              <a:rPr lang="en-GB" b="1" dirty="0"/>
              <a:t>Objectives</a:t>
            </a:r>
            <a:r>
              <a:rPr b="1" dirty="0"/>
              <a:t> of the daily evaluation</a:t>
            </a:r>
          </a:p>
        </p:txBody>
      </p:sp>
      <p:sp>
        <p:nvSpPr>
          <p:cNvPr id="587" name="Content Placeholder 1"/>
          <p:cNvSpPr txBox="1">
            <a:spLocks noGrp="1"/>
          </p:cNvSpPr>
          <p:nvPr>
            <p:ph type="body" idx="1"/>
          </p:nvPr>
        </p:nvSpPr>
        <p:spPr>
          <a:xfrm>
            <a:off x="4419600" y="1769806"/>
            <a:ext cx="5047430" cy="2906462"/>
          </a:xfrm>
          <a:prstGeom prst="rect">
            <a:avLst/>
          </a:prstGeom>
        </p:spPr>
        <p:txBody>
          <a:bodyPr/>
          <a:lstStyle/>
          <a:p>
            <a:r>
              <a:rPr dirty="0"/>
              <a:t>Collect participant's feedback related to various aspects of the TOT – content, methodologies, materials, facilitation, logistics - in order to improve the keep good practices and improve aspects that need to over the next days, during future TOTs. </a:t>
            </a:r>
          </a:p>
        </p:txBody>
      </p:sp>
      <p:sp>
        <p:nvSpPr>
          <p:cNvPr id="589" name="Rounded Rectangle 3"/>
          <p:cNvSpPr/>
          <p:nvPr/>
        </p:nvSpPr>
        <p:spPr>
          <a:xfrm flipV="1">
            <a:off x="4419600" y="4495800"/>
            <a:ext cx="2952000" cy="72000"/>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 name="Content Placeholder 1"/>
          <p:cNvSpPr txBox="1">
            <a:spLocks noGrp="1"/>
          </p:cNvSpPr>
          <p:nvPr>
            <p:ph type="body" idx="1"/>
          </p:nvPr>
        </p:nvSpPr>
        <p:spPr>
          <a:xfrm>
            <a:off x="2378927" y="1247000"/>
            <a:ext cx="8222168" cy="4654072"/>
          </a:xfrm>
          <a:prstGeom prst="rect">
            <a:avLst/>
          </a:prstGeom>
        </p:spPr>
        <p:txBody>
          <a:bodyPr/>
          <a:lstStyle>
            <a:lvl1pPr>
              <a:defRPr>
                <a:solidFill>
                  <a:srgbClr val="002060"/>
                </a:solidFill>
              </a:defRPr>
            </a:lvl1pPr>
          </a:lstStyle>
          <a:p>
            <a:r>
              <a:rPr dirty="0"/>
              <a:t>Using the post-it notes provided, respond in groups to the questions below. 3 to 5 responses per question. Today:</a:t>
            </a:r>
          </a:p>
        </p:txBody>
      </p:sp>
      <p:sp>
        <p:nvSpPr>
          <p:cNvPr id="595" name="Rectangle 2"/>
          <p:cNvSpPr txBox="1">
            <a:spLocks noGrp="1"/>
          </p:cNvSpPr>
          <p:nvPr>
            <p:ph type="title" idx="4294967295"/>
          </p:nvPr>
        </p:nvSpPr>
        <p:spPr>
          <a:xfrm>
            <a:off x="179432" y="36911"/>
            <a:ext cx="8229601" cy="642874"/>
          </a:xfrm>
          <a:prstGeom prst="rect">
            <a:avLst/>
          </a:prstGeom>
        </p:spPr>
        <p:txBody>
          <a:bodyPr/>
          <a:lstStyle/>
          <a:p>
            <a:r>
              <a:t>Instructions</a:t>
            </a:r>
          </a:p>
        </p:txBody>
      </p:sp>
      <p:pic>
        <p:nvPicPr>
          <p:cNvPr id="596" name="Picture 7" descr="Picture 7"/>
          <p:cNvPicPr>
            <a:picLocks noChangeAspect="1"/>
          </p:cNvPicPr>
          <p:nvPr/>
        </p:nvPicPr>
        <p:blipFill>
          <a:blip r:embed="rId3"/>
          <a:stretch>
            <a:fillRect/>
          </a:stretch>
        </p:blipFill>
        <p:spPr>
          <a:xfrm>
            <a:off x="6621898" y="3318365"/>
            <a:ext cx="2003426" cy="2011365"/>
          </a:xfrm>
          <a:prstGeom prst="rect">
            <a:avLst/>
          </a:prstGeom>
          <a:ln w="12700">
            <a:miter lim="400000"/>
          </a:ln>
        </p:spPr>
      </p:pic>
      <p:pic>
        <p:nvPicPr>
          <p:cNvPr id="597" name="Picture 9" descr="Picture 9"/>
          <p:cNvPicPr>
            <a:picLocks noChangeAspect="1"/>
          </p:cNvPicPr>
          <p:nvPr/>
        </p:nvPicPr>
        <p:blipFill>
          <a:blip r:embed="rId4"/>
          <a:stretch>
            <a:fillRect/>
          </a:stretch>
        </p:blipFill>
        <p:spPr>
          <a:xfrm>
            <a:off x="3499284" y="3318365"/>
            <a:ext cx="2000250" cy="2011365"/>
          </a:xfrm>
          <a:prstGeom prst="rect">
            <a:avLst/>
          </a:prstGeom>
          <a:ln w="12700">
            <a:miter lim="400000"/>
          </a:ln>
        </p:spPr>
      </p:pic>
      <p:sp>
        <p:nvSpPr>
          <p:cNvPr id="599" name="TextBox 2"/>
          <p:cNvSpPr txBox="1"/>
          <p:nvPr/>
        </p:nvSpPr>
        <p:spPr>
          <a:xfrm>
            <a:off x="3296231" y="5585315"/>
            <a:ext cx="2176171"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solidFill>
                  <a:srgbClr val="002060"/>
                </a:solidFill>
                <a:latin typeface="Source Sans Pro Regular"/>
                <a:ea typeface="Source Sans Pro Regular"/>
                <a:cs typeface="Source Sans Pro Regular"/>
                <a:sym typeface="Source Sans Pro Regular"/>
              </a:defRPr>
            </a:lvl1pPr>
          </a:lstStyle>
          <a:p>
            <a:r>
              <a:t>What went well?</a:t>
            </a:r>
          </a:p>
        </p:txBody>
      </p:sp>
      <p:sp>
        <p:nvSpPr>
          <p:cNvPr id="600" name="TextBox 11"/>
          <p:cNvSpPr txBox="1"/>
          <p:nvPr/>
        </p:nvSpPr>
        <p:spPr>
          <a:xfrm>
            <a:off x="5949319" y="5585315"/>
            <a:ext cx="3329535"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solidFill>
                  <a:srgbClr val="002060"/>
                </a:solidFill>
                <a:latin typeface="Source Sans Pro Regular"/>
                <a:ea typeface="Source Sans Pro Regular"/>
                <a:cs typeface="Source Sans Pro Regular"/>
                <a:sym typeface="Source Sans Pro Regular"/>
              </a:defRPr>
            </a:lvl1pPr>
          </a:lstStyle>
          <a:p>
            <a:r>
              <a:t>What could be improved?</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 name="Rectangle 1"/>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300">
                <a:solidFill>
                  <a:srgbClr val="FFFFFF"/>
                </a:solidFill>
              </a:defRPr>
            </a:pPr>
            <a:endParaRPr/>
          </a:p>
        </p:txBody>
      </p:sp>
      <p:pic>
        <p:nvPicPr>
          <p:cNvPr id="606" name="Picture 3" descr="Picture 3"/>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607" name="Content Placeholder 2"/>
          <p:cNvSpPr txBox="1">
            <a:spLocks noGrp="1"/>
          </p:cNvSpPr>
          <p:nvPr>
            <p:ph type="body" idx="1"/>
          </p:nvPr>
        </p:nvSpPr>
        <p:spPr>
          <a:xfrm>
            <a:off x="797442" y="842963"/>
            <a:ext cx="10450423" cy="5206965"/>
          </a:xfrm>
          <a:prstGeom prst="rect">
            <a:avLst/>
          </a:prstGeom>
        </p:spPr>
        <p:txBody>
          <a:bodyPr lIns="0" tIns="0" rIns="0" bIns="0"/>
          <a:lstStyle/>
          <a:p>
            <a:pPr defTabSz="271960">
              <a:spcBef>
                <a:spcPts val="200"/>
              </a:spcBef>
              <a:defRPr sz="1879"/>
            </a:pPr>
            <a:r>
              <a:rPr dirty="0"/>
              <a:t>WHO Health Security Learning Platform - Training Materials</a:t>
            </a:r>
          </a:p>
          <a:p>
            <a:pPr defTabSz="271960">
              <a:spcBef>
                <a:spcPts val="200"/>
              </a:spcBef>
              <a:defRPr sz="1879"/>
            </a:pPr>
            <a:r>
              <a:rPr dirty="0"/>
              <a:t>These WHO Training Materials are © World Health Organization (WHO) 2022. All rights reserved.</a:t>
            </a:r>
          </a:p>
          <a:p>
            <a:pPr defTabSz="271960">
              <a:spcBef>
                <a:spcPts val="200"/>
              </a:spcBef>
              <a:defRPr sz="1879"/>
            </a:pPr>
            <a:r>
              <a:rPr dirty="0"/>
              <a:t>Your use of these materials is subject to the “</a:t>
            </a:r>
            <a:r>
              <a:rPr u="sng" dirty="0">
                <a:solidFill>
                  <a:srgbClr val="0563C1"/>
                </a:solidFill>
                <a:uFill>
                  <a:solidFill>
                    <a:srgbClr val="0563C1"/>
                  </a:solidFill>
                </a:uFill>
                <a:hlinkClick r:id="rId3"/>
              </a:rPr>
              <a:t>WHO Health Security Learning Platform, Training Materials – Terms of Use</a:t>
            </a:r>
            <a:r>
              <a:rPr dirty="0"/>
              <a:t>”, which you accepted when downloading them and which are available on the Health Security Learning Platform at: </a:t>
            </a:r>
            <a:r>
              <a:rPr u="sng" dirty="0">
                <a:solidFill>
                  <a:srgbClr val="0563C1"/>
                </a:solidFill>
                <a:uFill>
                  <a:solidFill>
                    <a:srgbClr val="0563C1"/>
                  </a:solidFill>
                </a:uFill>
                <a:hlinkClick r:id="rId4"/>
              </a:rPr>
              <a:t>https://extranet.who.int/hslp</a:t>
            </a:r>
            <a:r>
              <a:rPr dirty="0"/>
              <a:t>  </a:t>
            </a:r>
          </a:p>
          <a:p>
            <a:pPr defTabSz="271960">
              <a:spcBef>
                <a:spcPts val="200"/>
              </a:spcBef>
              <a:defRPr sz="1879"/>
            </a:pPr>
            <a:endParaRPr dirty="0"/>
          </a:p>
          <a:p>
            <a:pPr defTabSz="271960">
              <a:spcBef>
                <a:spcPts val="200"/>
              </a:spcBef>
              <a:defRPr sz="1879"/>
            </a:pPr>
            <a:r>
              <a:rPr dirty="0"/>
              <a:t>Should you adapt, modify, translate, or in any other way revise the contents of these materials, you shall not imply that WHO is any way affiliated with such modifications and shall not use the WHO name or emblem in such modified materials. </a:t>
            </a:r>
          </a:p>
          <a:p>
            <a:pPr defTabSz="271960">
              <a:spcBef>
                <a:spcPts val="200"/>
              </a:spcBef>
              <a:defRPr sz="1879"/>
            </a:pPr>
            <a:endParaRPr dirty="0"/>
          </a:p>
          <a:p>
            <a:pPr defTabSz="271960">
              <a:spcBef>
                <a:spcPts val="200"/>
              </a:spcBef>
              <a:defRPr sz="1879"/>
            </a:pPr>
            <a:r>
              <a:rPr dirty="0"/>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defTabSz="271960">
              <a:spcBef>
                <a:spcPts val="200"/>
              </a:spcBef>
              <a:defRPr sz="1879"/>
            </a:pPr>
            <a:r>
              <a:rPr dirty="0"/>
              <a:t>Further, please inform WHO of any modifications of these materials that you use publicly, for record-keeping purposes and continued development, by emailing </a:t>
            </a:r>
            <a:r>
              <a:rPr u="sng" dirty="0">
                <a:solidFill>
                  <a:srgbClr val="0563C1"/>
                </a:solidFill>
                <a:uFill>
                  <a:solidFill>
                    <a:srgbClr val="0563C1"/>
                  </a:solidFill>
                </a:uFill>
                <a:hlinkClick r:id="rId5"/>
              </a:rPr>
              <a:t>ihrhrt@who.int</a:t>
            </a:r>
          </a:p>
        </p:txBody>
      </p:sp>
      <p:pic>
        <p:nvPicPr>
          <p:cNvPr id="609" name="Picture 6" descr="Picture 6"/>
          <p:cNvPicPr>
            <a:picLocks noChangeAspect="1"/>
          </p:cNvPicPr>
          <p:nvPr/>
        </p:nvPicPr>
        <p:blipFill>
          <a:blip r:embed="rId6"/>
          <a:stretch>
            <a:fillRect/>
          </a:stretch>
        </p:blipFill>
        <p:spPr>
          <a:xfrm>
            <a:off x="-9145" y="-18870"/>
            <a:ext cx="5130801" cy="660401"/>
          </a:xfrm>
          <a:prstGeom prst="rect">
            <a:avLst/>
          </a:prstGeom>
          <a:ln w="12700">
            <a:miter lim="400000"/>
          </a:ln>
        </p:spPr>
      </p:pic>
      <p:sp>
        <p:nvSpPr>
          <p:cNvPr id="610" name="TextBox 7"/>
          <p:cNvSpPr txBox="1"/>
          <p:nvPr/>
        </p:nvSpPr>
        <p:spPr>
          <a:xfrm>
            <a:off x="275896" y="11100"/>
            <a:ext cx="2627840"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spTree>
  </p:cSld>
  <p:clrMapOvr>
    <a:masterClrMapping/>
  </p:clrMapOvr>
  <p:transition spd="med"/>
</p:sld>
</file>

<file path=ppt/theme/theme1.xml><?xml version="1.0" encoding="utf-8"?>
<a:theme xmlns:a="http://schemas.openxmlformats.org/drawingml/2006/main" name="RRT_Theme_v5">
  <a:themeElements>
    <a:clrScheme name="RRT_Theme_v5">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5">
      <a:majorFont>
        <a:latin typeface="Helvetica"/>
        <a:ea typeface="Helvetica"/>
        <a:cs typeface="Helvetica"/>
      </a:majorFont>
      <a:minorFont>
        <a:latin typeface="Calibri"/>
        <a:ea typeface="Calibri"/>
        <a:cs typeface="Calibri"/>
      </a:minorFont>
    </a:fontScheme>
    <a:fmtScheme name="RRT_Theme_v5">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5">
  <a:themeElements>
    <a:clrScheme name="RRT_Theme_v5">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5">
      <a:majorFont>
        <a:latin typeface="Helvetica"/>
        <a:ea typeface="Helvetica"/>
        <a:cs typeface="Helvetica"/>
      </a:majorFont>
      <a:minorFont>
        <a:latin typeface="Calibri"/>
        <a:ea typeface="Calibri"/>
        <a:cs typeface="Calibri"/>
      </a:minorFont>
    </a:fontScheme>
    <a:fmtScheme name="RRT_Theme_v5">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7628D6F-CC87-40B7-8D72-A0700F71AB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2E175F0-67FB-44D6-900B-F9290ED28754}">
  <ds:schemaRefs>
    <ds:schemaRef ds:uri="http://schemas.microsoft.com/sharepoint/v3/contenttype/forms"/>
  </ds:schemaRefs>
</ds:datastoreItem>
</file>

<file path=customXml/itemProps3.xml><?xml version="1.0" encoding="utf-8"?>
<ds:datastoreItem xmlns:ds="http://schemas.openxmlformats.org/officeDocument/2006/customXml" ds:itemID="{C72EED9B-145B-453C-B01F-7F4F63847B0E}">
  <ds:schemaRefs>
    <ds:schemaRef ds:uri="http://purl.org/dc/dcmitype/"/>
    <ds:schemaRef ds:uri="9ca0fa8f-1020-4790-a298-914e539c43a5"/>
    <ds:schemaRef ds:uri="1545eeb8-3090-4573-a4ea-6910cac27a03"/>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schemas.microsoft.com/office/2006/documentManagement/types"/>
    <ds:schemaRef ds:uri="http://www.w3.org/XML/1998/namespace"/>
    <ds:schemaRef ds:uri="http://purl.org/dc/terms/"/>
    <ds:schemaRef ds:uri="450f158c-397a-4a9d-b005-a44c92e0fccb"/>
    <ds:schemaRef ds:uri="e2a64997-203d-4655-a595-383c2eb1e865"/>
  </ds:schemaRefs>
</ds:datastoreItem>
</file>

<file path=docProps/app.xml><?xml version="1.0" encoding="utf-8"?>
<Properties xmlns="http://schemas.openxmlformats.org/officeDocument/2006/extended-properties" xmlns:vt="http://schemas.openxmlformats.org/officeDocument/2006/docPropsVTypes">
  <TotalTime>32</TotalTime>
  <Words>514</Words>
  <Application>Microsoft Office PowerPoint</Application>
  <PresentationFormat>Widescreen</PresentationFormat>
  <Paragraphs>23</Paragraphs>
  <Slides>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Arial Narrow</vt:lpstr>
      <vt:lpstr>Calibri</vt:lpstr>
      <vt:lpstr>Source Sans Pro Bold</vt:lpstr>
      <vt:lpstr>Source Sans Pro Regular</vt:lpstr>
      <vt:lpstr>RRT_Theme_v5</vt:lpstr>
      <vt:lpstr>PowerPoint Presentation</vt:lpstr>
      <vt:lpstr>Objectives of the daily evaluation</vt:lpstr>
      <vt:lpstr>Instructions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Szilvia Horváth</dc:creator>
  <cp:lastModifiedBy>GOMEZ, Paula</cp:lastModifiedBy>
  <cp:revision>11</cp:revision>
  <dcterms:modified xsi:type="dcterms:W3CDTF">2023-04-04T16:26:47Z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